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</p:embeddedFont>
    <p:embeddedFont>
      <p:font typeface="Saira Medium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246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Multilingual Budget &amp; Expenses Tracker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outlines a versatile and user-friendly budgeting and expense tracking solution that empowers users across language barriers to manage their finances effectively.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E5E0D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Group Members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Ehtijad Ali Shah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Sartaj Ali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Almeen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Saqlain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Nissa</a:t>
            </a:r>
            <a:endParaRPr lang="en-US" sz="1750" dirty="0">
              <a:solidFill>
                <a:srgbClr val="E5E0D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Badar </a:t>
            </a: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Muneem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8432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Organize Expenses Across Categories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30054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Flexible Categorization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can categorize expenses by creating customized categories aligned with their personal financial needs.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Intuitive Tracking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Effortlessly track every expense, from groceries to travel, for clear financial visibility.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338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Set Budgets and Receive Alerts</a:t>
            </a:r>
            <a:endParaRPr lang="en-US" sz="4450" b="1" dirty="0"/>
          </a:p>
        </p:txBody>
      </p:sp>
      <p:sp>
        <p:nvSpPr>
          <p:cNvPr id="4" name="Shape 1"/>
          <p:cNvSpPr/>
          <p:nvPr/>
        </p:nvSpPr>
        <p:spPr>
          <a:xfrm>
            <a:off x="6280190" y="3591520"/>
            <a:ext cx="3664863" cy="2804279"/>
          </a:xfrm>
          <a:prstGeom prst="roundRect">
            <a:avLst>
              <a:gd name="adj" fmla="val 7280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29864" y="38411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Set Budget Limits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29864" y="4331613"/>
            <a:ext cx="31655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Establish clear financial goals by setting budgets for each category based on individual needs.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591520"/>
            <a:ext cx="3664863" cy="2804279"/>
          </a:xfrm>
          <a:prstGeom prst="roundRect">
            <a:avLst>
              <a:gd name="adj" fmla="val 7280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1541" y="38411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Real-Time Alerts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1541" y="4331613"/>
            <a:ext cx="31655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Receive instant notifications when approaching or exceeding budget limits, promoting responsible spending.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56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Multilingual Support</a:t>
            </a:r>
            <a:endParaRPr lang="en-US" sz="4450" b="1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74462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Urdu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028831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app seamlessly supports Urdu, ensuring effortless user experience for our diverse user base.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174462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Arabic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3028831"/>
            <a:ext cx="3608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app also supports Arabic, providing accessible financial management tools for a wider audience.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16088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Hindi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445091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can effortlessly switch to Hindi for a more familiar and personalized experience.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2021" y="5160883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2021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English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742021" y="6445091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app naturally includes English language support, catering to global users.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526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Expense Addition and Analysis</a:t>
            </a:r>
            <a:endParaRPr lang="en-US" sz="4450" b="1" dirty="0"/>
          </a:p>
        </p:txBody>
      </p:sp>
      <p:sp>
        <p:nvSpPr>
          <p:cNvPr id="4" name="Shape 1"/>
          <p:cNvSpPr/>
          <p:nvPr/>
        </p:nvSpPr>
        <p:spPr>
          <a:xfrm>
            <a:off x="1118711" y="3210401"/>
            <a:ext cx="30480" cy="3566517"/>
          </a:xfrm>
          <a:prstGeom prst="roundRect">
            <a:avLst>
              <a:gd name="adj" fmla="val 669768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3705463"/>
            <a:ext cx="793790" cy="30480"/>
          </a:xfrm>
          <a:prstGeom prst="roundRect">
            <a:avLst>
              <a:gd name="adj" fmla="val 669768"/>
            </a:avLst>
          </a:prstGeom>
          <a:solidFill>
            <a:srgbClr val="FC8337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346555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8705" y="3550563"/>
            <a:ext cx="1303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Easy Expense Entry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3927634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Effortlessly add expenses with clear descriptions, dates, and categories for accurate tracking.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5602129"/>
            <a:ext cx="793790" cy="30480"/>
          </a:xfrm>
          <a:prstGeom prst="roundRect">
            <a:avLst>
              <a:gd name="adj" fmla="val 669768"/>
            </a:avLst>
          </a:prstGeom>
          <a:solidFill>
            <a:srgbClr val="FC8337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536221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0010" y="5447228"/>
            <a:ext cx="2078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Automated Analysis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5824299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app automatically analyzes spending patterns, providing valuable insights into financial habits.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76042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Visualizing Financial Insights</a:t>
            </a:r>
            <a:endParaRPr lang="en-US" sz="4450" b="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0024" y="2959179"/>
            <a:ext cx="10858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792254"/>
            <a:ext cx="33248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Comprehensive Overview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1339536"/>
            </a:avLst>
          </a:prstGeom>
          <a:solidFill>
            <a:srgbClr val="FC8337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67758" y="4469249"/>
            <a:ext cx="17323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433304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Category Breakdown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578310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Visualize expenses by category, revealing spending patterns and areas for improvement.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1339536"/>
            </a:avLst>
          </a:prstGeom>
          <a:solidFill>
            <a:srgbClr val="FC8337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68710" y="6195774"/>
            <a:ext cx="17121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509272" y="5814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Trend Analysis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Track spending over time, identifying patterns and potential areas of concern.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374"/>
            <a:ext cx="67991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Detailed Expense Insights</a:t>
            </a:r>
            <a:endParaRPr lang="en-US" sz="4450" b="1" dirty="0"/>
          </a:p>
        </p:txBody>
      </p:sp>
      <p:sp>
        <p:nvSpPr>
          <p:cNvPr id="3" name="Shape 1"/>
          <p:cNvSpPr/>
          <p:nvPr/>
        </p:nvSpPr>
        <p:spPr>
          <a:xfrm>
            <a:off x="793790" y="2440781"/>
            <a:ext cx="2173724" cy="1306949"/>
          </a:xfrm>
          <a:prstGeom prst="roundRect">
            <a:avLst>
              <a:gd name="adj" fmla="val 15620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43464" y="2867501"/>
            <a:ext cx="10858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667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Drill Down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158014"/>
            <a:ext cx="98661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can delve deeper into specific expenses with detailed breakdowns and transaction histories.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name="adj" fmla="val 1339536"/>
            </a:avLst>
          </a:prstGeom>
          <a:solidFill>
            <a:srgbClr val="FC8337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861078"/>
            <a:ext cx="4347567" cy="1306949"/>
          </a:xfrm>
          <a:prstGeom prst="roundRect">
            <a:avLst>
              <a:gd name="adj" fmla="val 15620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43464" y="4287798"/>
            <a:ext cx="17323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Filter Options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578310"/>
            <a:ext cx="80961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Refine expense analysis using filters based on category, date range, and amount.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152787"/>
            <a:ext cx="8468558" cy="15240"/>
          </a:xfrm>
          <a:prstGeom prst="roundRect">
            <a:avLst>
              <a:gd name="adj" fmla="val 1339536"/>
            </a:avLst>
          </a:prstGeom>
          <a:solidFill>
            <a:srgbClr val="FC8337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281374"/>
            <a:ext cx="6521410" cy="1669852"/>
          </a:xfrm>
          <a:prstGeom prst="roundRect">
            <a:avLst>
              <a:gd name="adj" fmla="val 1222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43464" y="5889546"/>
            <a:ext cx="17121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508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Personalized Reports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5998607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Generate customized reports for detailed financial analysis, providing actionable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367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Real-Time Budget Monitoring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793790" y="4107775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100%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3154323" y="51395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Budget Awareness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6299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Track budget progress in real-time, ensuring informed financial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8857"/>
            <a:ext cx="109307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Conclusion: Empowering Financial Control</a:t>
            </a:r>
            <a:endParaRPr lang="en-US" sz="4450" b="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91264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3214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Simplified Budgeting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811917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app streamlines financial management, making it easier to stay on budget.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491264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321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Global Reach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812036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 multiple language support, the app caters to diverse users worldwide.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491264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3214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811917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data visualizations provide actionable insights to optimize finances.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389</Words>
  <Application>Microsoft Office PowerPoint</Application>
  <PresentationFormat>Custom</PresentationFormat>
  <Paragraphs>74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Roboto</vt:lpstr>
      <vt:lpstr>Calibri</vt:lpstr>
      <vt:lpstr>Arial</vt:lpstr>
      <vt:lpstr>Saira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Ehtijad ali</cp:lastModifiedBy>
  <cp:revision>2</cp:revision>
  <dcterms:created xsi:type="dcterms:W3CDTF">2024-12-27T16:03:06Z</dcterms:created>
  <dcterms:modified xsi:type="dcterms:W3CDTF">2024-12-28T12:48:45Z</dcterms:modified>
</cp:coreProperties>
</file>